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47" r:id="rId3"/>
    <p:sldId id="349" r:id="rId4"/>
    <p:sldId id="348" r:id="rId5"/>
    <p:sldId id="261" r:id="rId6"/>
  </p:sldIdLst>
  <p:sldSz cx="9144000" cy="6858000" type="screen4x3"/>
  <p:notesSz cx="6888163" cy="100171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laneación" initials="P" lastIdx="1" clrIdx="0">
    <p:extLst>
      <p:ext uri="{19B8F6BF-5375-455C-9EA6-DF929625EA0E}">
        <p15:presenceInfo xmlns:p15="http://schemas.microsoft.com/office/powerpoint/2012/main" userId="Planeació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109" d="100"/>
          <a:sy n="109" d="100"/>
        </p:scale>
        <p:origin x="105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ANEACI&#211;N\Desktop\PLANEACION%202020\ANALISIS%20PRECEPCION%20DEL%20CLIEN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ANEACI&#211;N\Desktop\PLANEACION%202020\ANALISIS%20PRECEPCION%20DEL%20CLIEN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ANEACI&#211;N\Desktop\PLANEACION%202020\ANALISIS%20PRECEPCION%20DEL%20CLIENT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EJECUCION PLAN ESTRATEGICO</a:t>
            </a:r>
            <a:r>
              <a:rPr lang="en-US" baseline="0"/>
              <a:t> </a:t>
            </a:r>
          </a:p>
          <a:p>
            <a:pPr>
              <a:defRPr/>
            </a:pPr>
            <a:r>
              <a:rPr lang="en-US" baseline="0"/>
              <a:t>DIC 31 DE 2019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9E05-4D16-91EF-47633AD1BA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Hoja1!$C$2:$C$3</c:f>
              <c:strCache>
                <c:ptCount val="2"/>
                <c:pt idx="0">
                  <c:v>Meta</c:v>
                </c:pt>
                <c:pt idx="1">
                  <c:v>IV trimestre</c:v>
                </c:pt>
              </c:strCache>
            </c:strRef>
          </c:cat>
          <c:val>
            <c:numRef>
              <c:f>Hoja1!$D$2:$D$3</c:f>
              <c:numCache>
                <c:formatCode>0%</c:formatCode>
                <c:ptCount val="2"/>
                <c:pt idx="0">
                  <c:v>1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05-4D16-91EF-47633AD1BA0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802937856"/>
        <c:axId val="1802938688"/>
      </c:barChart>
      <c:catAx>
        <c:axId val="1802937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38688"/>
        <c:crosses val="autoZero"/>
        <c:auto val="1"/>
        <c:lblAlgn val="ctr"/>
        <c:lblOffset val="100"/>
        <c:noMultiLvlLbl val="0"/>
      </c:catAx>
      <c:valAx>
        <c:axId val="180293868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3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EJECUCION PLAN </a:t>
            </a:r>
            <a:r>
              <a:rPr lang="en-US" dirty="0" smtClean="0"/>
              <a:t>DE</a:t>
            </a:r>
            <a:r>
              <a:rPr lang="en-US" baseline="0" dirty="0" smtClean="0"/>
              <a:t> ACCIÓN 2019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7E77-44B8-9CF7-D1D367AE31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Hoja1!$C$2:$C$3</c:f>
              <c:strCache>
                <c:ptCount val="2"/>
                <c:pt idx="0">
                  <c:v>Meta</c:v>
                </c:pt>
                <c:pt idx="1">
                  <c:v>IV trimestre</c:v>
                </c:pt>
              </c:strCache>
            </c:strRef>
          </c:cat>
          <c:val>
            <c:numRef>
              <c:f>Hoja1!$D$2:$D$3</c:f>
              <c:numCache>
                <c:formatCode>0%</c:formatCode>
                <c:ptCount val="2"/>
                <c:pt idx="0">
                  <c:v>1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77-44B8-9CF7-D1D367AE316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802937856"/>
        <c:axId val="1802938688"/>
      </c:barChart>
      <c:catAx>
        <c:axId val="1802937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38688"/>
        <c:crosses val="autoZero"/>
        <c:auto val="1"/>
        <c:lblAlgn val="ctr"/>
        <c:lblOffset val="100"/>
        <c:noMultiLvlLbl val="0"/>
      </c:catAx>
      <c:valAx>
        <c:axId val="180293868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3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EJECUCION PLAN </a:t>
            </a:r>
            <a:r>
              <a:rPr lang="en-US" dirty="0" smtClean="0"/>
              <a:t>SECTORIAL </a:t>
            </a:r>
            <a:r>
              <a:rPr lang="en-US" baseline="0" dirty="0" smtClean="0"/>
              <a:t>2019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FE8A-487A-A8B6-2E913B7A38CA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98%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8A-487A-A8B6-2E913B7A38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Hoja1!$C$2:$C$3</c:f>
              <c:strCache>
                <c:ptCount val="2"/>
                <c:pt idx="0">
                  <c:v>Meta</c:v>
                </c:pt>
                <c:pt idx="1">
                  <c:v>IV trimestre</c:v>
                </c:pt>
              </c:strCache>
            </c:strRef>
          </c:cat>
          <c:val>
            <c:numRef>
              <c:f>Hoja1!$D$2:$D$3</c:f>
              <c:numCache>
                <c:formatCode>0%</c:formatCode>
                <c:ptCount val="2"/>
                <c:pt idx="0">
                  <c:v>1</c:v>
                </c:pt>
                <c:pt idx="1">
                  <c:v>0.96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8A-487A-A8B6-2E913B7A38C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802937856"/>
        <c:axId val="1802938688"/>
      </c:barChart>
      <c:catAx>
        <c:axId val="1802937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38688"/>
        <c:crosses val="autoZero"/>
        <c:auto val="1"/>
        <c:lblAlgn val="ctr"/>
        <c:lblOffset val="100"/>
        <c:noMultiLvlLbl val="0"/>
      </c:catAx>
      <c:valAx>
        <c:axId val="1802938688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3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D1876-C529-4EC4-9639-3087328C6BAE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02075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4DF94-EC19-4C1B-80B7-C89963428697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9054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0C98F-C2AE-465D-A9E4-DF16219919B0}" type="datetimeFigureOut">
              <a:rPr lang="es-CO" smtClean="0"/>
              <a:t>28/01/2020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5" y="4757738"/>
            <a:ext cx="5510213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2075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1C772-2BAE-4B16-B49C-9B404400D24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083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4899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8648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87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7" name="4 Imagen" descr="G:\LOGO intenalco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8600"/>
            <a:ext cx="1224136" cy="835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ESCUDO SOMBRA low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288481"/>
            <a:ext cx="936104" cy="98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1488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2662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0437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13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467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3082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2075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4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47C55-B16A-44BA-A143-4D5F23B7FC6B}" type="datetimeFigureOut">
              <a:rPr lang="es-CO" smtClean="0"/>
              <a:pPr/>
              <a:t>28/01/2020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FF160-048D-4336-B2E5-E75359980420}" type="slidenum">
              <a:rPr lang="es-CO" smtClean="0"/>
              <a:pPr/>
              <a:t>‹Nº›</a:t>
            </a:fld>
            <a:endParaRPr lang="es-CO"/>
          </a:p>
        </p:txBody>
      </p:sp>
      <p:pic>
        <p:nvPicPr>
          <p:cNvPr id="7" name="4 Imagen" descr="G:\LOGO intenalco.jpg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8600"/>
            <a:ext cx="1224136" cy="835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ESCUDO SOMBRA low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8344" y="288481"/>
            <a:ext cx="936104" cy="98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486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2768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O" sz="4000" b="1" dirty="0" smtClean="0"/>
              <a:t/>
            </a:r>
            <a:br>
              <a:rPr lang="es-CO" sz="4000" b="1" dirty="0" smtClean="0"/>
            </a:br>
            <a:r>
              <a:rPr lang="es-CO" b="1" dirty="0" smtClean="0"/>
              <a:t/>
            </a:r>
            <a:br>
              <a:rPr lang="es-CO" b="1" dirty="0" smtClean="0"/>
            </a:br>
            <a:r>
              <a:rPr lang="es-CO" sz="3600" b="1" dirty="0" smtClean="0"/>
              <a:t>RESULTADOS METAS DE GOBIERNO </a:t>
            </a:r>
            <a:r>
              <a:rPr lang="es-CO" sz="3600" dirty="0" smtClean="0"/>
              <a:t/>
            </a:r>
            <a:br>
              <a:rPr lang="es-CO" sz="3600" dirty="0" smtClean="0"/>
            </a:br>
            <a:r>
              <a:rPr lang="es-CO" sz="3600" dirty="0" smtClean="0"/>
              <a:t/>
            </a:r>
            <a:br>
              <a:rPr lang="es-CO" sz="3600" dirty="0" smtClean="0"/>
            </a:br>
            <a:r>
              <a:rPr lang="es-CO" sz="3600" dirty="0"/>
              <a:t/>
            </a:r>
            <a:br>
              <a:rPr lang="es-CO" sz="3600" dirty="0"/>
            </a:br>
            <a:endParaRPr lang="es-CO" sz="36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576064"/>
          </a:xfrm>
        </p:spPr>
        <p:txBody>
          <a:bodyPr>
            <a:normAutofit lnSpcReduction="10000"/>
          </a:bodyPr>
          <a:lstStyle/>
          <a:p>
            <a:r>
              <a:rPr lang="es-CO" b="1" dirty="0" smtClean="0"/>
              <a:t>II </a:t>
            </a:r>
            <a:r>
              <a:rPr lang="es-CO" b="1" dirty="0"/>
              <a:t>TRIMESTRE </a:t>
            </a:r>
            <a:r>
              <a:rPr lang="es-CO" b="1" dirty="0" smtClean="0"/>
              <a:t>2019</a:t>
            </a: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3203848" y="6309320"/>
            <a:ext cx="2369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299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336704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AVANCES PLAN ESTRATEGICO</a:t>
            </a:r>
            <a:br>
              <a:rPr lang="es-ES" b="1" dirty="0" smtClean="0"/>
            </a:br>
            <a:r>
              <a:rPr lang="es-ES" b="1" dirty="0" smtClean="0"/>
              <a:t>IV </a:t>
            </a:r>
            <a:r>
              <a:rPr lang="es-ES" b="1" dirty="0" smtClean="0"/>
              <a:t>TRIMESTRE 2019</a:t>
            </a:r>
            <a:endParaRPr lang="en-US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1137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486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192688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AVANCES PLAN DE </a:t>
            </a:r>
            <a:r>
              <a:rPr lang="es-ES" b="1" dirty="0" smtClean="0"/>
              <a:t>ACCIÓN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IV </a:t>
            </a:r>
            <a:r>
              <a:rPr lang="es-ES" b="1" dirty="0" smtClean="0"/>
              <a:t>TRIMESTRE 2019</a:t>
            </a:r>
            <a:endParaRPr lang="en-US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7563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251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6192688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AVANCES PLAN SECTORIAL </a:t>
            </a:r>
            <a:br>
              <a:rPr lang="es-ES" b="1" dirty="0" smtClean="0"/>
            </a:br>
            <a:r>
              <a:rPr lang="es-ES" b="1" dirty="0" smtClean="0"/>
              <a:t>IV </a:t>
            </a:r>
            <a:r>
              <a:rPr lang="es-ES" b="1" dirty="0" smtClean="0"/>
              <a:t>TRIMESTRE 2019</a:t>
            </a:r>
            <a:endParaRPr lang="en-US" b="1" dirty="0"/>
          </a:p>
        </p:txBody>
      </p:sp>
      <p:graphicFrame>
        <p:nvGraphicFramePr>
          <p:cNvPr id="5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0225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5353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CO" sz="6000" b="1" dirty="0" smtClean="0"/>
          </a:p>
          <a:p>
            <a:pPr marL="0" indent="0" algn="ctr">
              <a:buNone/>
            </a:pPr>
            <a:r>
              <a:rPr lang="es-CO" sz="6000" b="1" dirty="0" smtClean="0"/>
              <a:t>GRACIAS</a:t>
            </a:r>
            <a:endParaRPr lang="es-CO" sz="6000" b="1" dirty="0"/>
          </a:p>
        </p:txBody>
      </p:sp>
      <p:sp>
        <p:nvSpPr>
          <p:cNvPr id="4" name="3 Rectángulo"/>
          <p:cNvSpPr/>
          <p:nvPr/>
        </p:nvSpPr>
        <p:spPr>
          <a:xfrm>
            <a:off x="3707904" y="6287113"/>
            <a:ext cx="2369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Intenalco</a:t>
            </a:r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 </a:t>
            </a:r>
            <a:r>
              <a:rPr lang="es-CO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Excelencia</a:t>
            </a:r>
            <a:endParaRPr lang="es-CO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20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10709</TotalTime>
  <Words>38</Words>
  <Application>Microsoft Office PowerPoint</Application>
  <PresentationFormat>Presentación en pantalla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  RESULTADOS METAS DE GOBIERNO    </vt:lpstr>
      <vt:lpstr>AVANCES PLAN ESTRATEGICO IV TRIMESTRE 2019</vt:lpstr>
      <vt:lpstr>AVANCES PLAN DE ACCIÓN  IV TRIMESTRE 2019</vt:lpstr>
      <vt:lpstr>AVANCES PLAN SECTORIAL  IV TRIMESTRE 2019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JorgeE</dc:creator>
  <cp:lastModifiedBy>jorge eduardo martinez vergara</cp:lastModifiedBy>
  <cp:revision>175</cp:revision>
  <cp:lastPrinted>2012-12-13T14:01:17Z</cp:lastPrinted>
  <dcterms:created xsi:type="dcterms:W3CDTF">2012-12-10T14:54:50Z</dcterms:created>
  <dcterms:modified xsi:type="dcterms:W3CDTF">2020-01-28T21:00:41Z</dcterms:modified>
</cp:coreProperties>
</file>